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62" r:id="rId4"/>
    <p:sldId id="263" r:id="rId5"/>
    <p:sldId id="259" r:id="rId6"/>
    <p:sldId id="261" r:id="rId7"/>
    <p:sldId id="256" r:id="rId8"/>
    <p:sldId id="258" r:id="rId9"/>
    <p:sldId id="264" r:id="rId10"/>
    <p:sldId id="265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080072" y="188540"/>
            <a:ext cx="778178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9561" y="188541"/>
            <a:ext cx="778179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072" y="5634606"/>
            <a:ext cx="778178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561" y="5634607"/>
            <a:ext cx="778179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" y="820396"/>
            <a:ext cx="3691353" cy="2232367"/>
          </a:xfrm>
        </p:spPr>
        <p:txBody>
          <a:bodyPr anchor="b"/>
          <a:lstStyle>
            <a:lvl1pPr algn="ctr">
              <a:defRPr sz="6000">
                <a:solidFill>
                  <a:srgbClr val="09090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3653312"/>
            <a:ext cx="369135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3"/>
          </p:nvPr>
        </p:nvSpPr>
        <p:spPr>
          <a:xfrm>
            <a:off x="4756951" y="820395"/>
            <a:ext cx="3758399" cy="494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03808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9041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2744" y="961401"/>
            <a:ext cx="1602606" cy="47429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863126"/>
            <a:ext cx="3699760" cy="49394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5802595"/>
            <a:ext cx="2057400" cy="365125"/>
          </a:xfrm>
        </p:spPr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5802595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5802595"/>
            <a:ext cx="2057400" cy="365125"/>
          </a:xfrm>
        </p:spPr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2474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513282" y="461472"/>
            <a:ext cx="3685374" cy="5400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831342" y="461472"/>
            <a:ext cx="3760920" cy="88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>
              <a:defRPr>
                <a:solidFill>
                  <a:srgbClr val="09090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4831341" y="1483793"/>
            <a:ext cx="3760921" cy="437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02377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302" y="897308"/>
            <a:ext cx="3755048" cy="267805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0302" y="3920935"/>
            <a:ext cx="378361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80710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417" y="452929"/>
            <a:ext cx="3832255" cy="5460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8417" y="6356350"/>
            <a:ext cx="2057400" cy="365125"/>
          </a:xfrm>
        </p:spPr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13703" y="6356351"/>
            <a:ext cx="34674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217633" cy="365125"/>
          </a:xfrm>
        </p:spPr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9650" y="452928"/>
            <a:ext cx="3815933" cy="93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4859649" y="1517976"/>
            <a:ext cx="3815934" cy="439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5911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702" y="410266"/>
            <a:ext cx="3903290" cy="913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410265"/>
            <a:ext cx="37975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651" y="1401511"/>
            <a:ext cx="3797537" cy="4219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78701" y="1401510"/>
            <a:ext cx="39032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66415" y="2303646"/>
            <a:ext cx="3903290" cy="3425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13692" y="5728921"/>
            <a:ext cx="2057400" cy="365125"/>
          </a:xfrm>
        </p:spPr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13992" y="572892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42992" y="5728921"/>
            <a:ext cx="2226713" cy="365125"/>
          </a:xfrm>
        </p:spPr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0269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969496"/>
            <a:ext cx="3621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055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4475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94" y="249641"/>
            <a:ext cx="3742955" cy="9443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3228" y="452928"/>
            <a:ext cx="3902979" cy="5264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4795" y="1281870"/>
            <a:ext cx="3742955" cy="44562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4794" y="5804986"/>
            <a:ext cx="2122028" cy="217407"/>
          </a:xfrm>
        </p:spPr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09722" y="5804986"/>
            <a:ext cx="3086100" cy="21740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38721" y="5804986"/>
            <a:ext cx="2207486" cy="217407"/>
          </a:xfrm>
        </p:spPr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26785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831" y="517407"/>
            <a:ext cx="3729375" cy="12632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29806" y="517407"/>
            <a:ext cx="36727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832" y="1974079"/>
            <a:ext cx="3729374" cy="34169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5831" y="5584456"/>
            <a:ext cx="2057400" cy="365125"/>
          </a:xfrm>
        </p:spPr>
        <p:txBody>
          <a:bodyPr/>
          <a:lstStyle/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6131" y="5584456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45131" y="5584456"/>
            <a:ext cx="2057400" cy="365125"/>
          </a:xfrm>
        </p:spPr>
        <p:txBody>
          <a:bodyPr/>
          <a:lstStyle/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0094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080072" y="188540"/>
            <a:ext cx="778178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9561" y="188541"/>
            <a:ext cx="778179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072" y="5634606"/>
            <a:ext cx="778178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laycast.ru/uploads/2018/08/31/2575934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561" y="5634607"/>
            <a:ext cx="778179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46755" y="6673334"/>
            <a:ext cx="8675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B7B1A0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B7B1A0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817" y="632389"/>
            <a:ext cx="3758399" cy="11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1817" y="1825625"/>
            <a:ext cx="3758399" cy="402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1856-861D-4FDA-BD35-41FF14B0EF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2E31-7A24-4946-B250-EBE40C659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spc="0">
          <a:ln w="0"/>
          <a:solidFill>
            <a:srgbClr val="090909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Brodskiy.ppt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pospk.ru/document/biblioteka/SchoolImage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hyperlink" Target="https://obrazovaka.ru/biografiy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auka.club/biografii/" TargetMode="External"/><Relationship Id="rId4" Type="http://schemas.openxmlformats.org/officeDocument/2006/relationships/hyperlink" Target="https://www.culture.ru/persons/1239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Gogol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Ershov.ppt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Tolstoy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Bajov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Makarenko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Bianki.ppt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Tolkin.ppt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ospk.ru/document/biblioteka/Abramov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ru-RU" dirty="0"/>
              <a:t>Посвящение </a:t>
            </a:r>
            <a:r>
              <a:rPr lang="ru-RU" dirty="0" smtClean="0"/>
              <a:t>учителю</a:t>
            </a:r>
            <a:br>
              <a:rPr lang="ru-RU" dirty="0" smtClean="0"/>
            </a:br>
            <a:r>
              <a:rPr lang="ru-RU" sz="1800" dirty="0" smtClean="0"/>
              <a:t>виртуальная выставка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	Учитель</a:t>
            </a:r>
            <a:r>
              <a:rPr lang="ru-RU" i="1" dirty="0">
                <a:solidFill>
                  <a:schemeClr val="tx1"/>
                </a:solidFill>
              </a:rPr>
              <a:t>, могущий наделить своих воспитанников способностью находить радость в труде, должен быть увенчан лаврами</a:t>
            </a:r>
          </a:p>
          <a:p>
            <a:pPr algn="r"/>
            <a:r>
              <a:rPr lang="ru-RU" i="1" dirty="0" err="1">
                <a:solidFill>
                  <a:schemeClr val="tx1"/>
                </a:solidFill>
              </a:rPr>
              <a:t>Э.Хоббард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92" y="82465"/>
            <a:ext cx="1087040" cy="1087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2465"/>
            <a:ext cx="1572208" cy="912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5" y="169841"/>
            <a:ext cx="417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«Северский промышленный колледж»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81446"/>
            <a:ext cx="1152128" cy="818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5157191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Выставку подготовили: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главный библиотекарь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Федорова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библиотекарь 1 категории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Е.С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Вершинина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19" r="7177"/>
          <a:stretch/>
        </p:blipFill>
        <p:spPr>
          <a:xfrm>
            <a:off x="1115616" y="764704"/>
            <a:ext cx="2736304" cy="38796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292080" y="1196752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Писатель, эссеист, переводчик, преподаватель, личность известная и уважаемая не только в России, но и во всем мире. Смог в полной мере реализовать свой талант как поэт после вынужденной эмиграции в США. В 1987 году был награждён Нобелевской премией.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86916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Иосиф Александрович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Бродский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(1940–1996 гг.)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4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9807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863" y="476672"/>
            <a:ext cx="783273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Образ учителя и учеников на картинах советских художников</a:t>
            </a:r>
            <a:endParaRPr lang="ru-RU" sz="2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228427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222280"/>
            <a:ext cx="2376264" cy="316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107614"/>
            <a:ext cx="2389425" cy="283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0" t="23652" r="30299"/>
          <a:stretch/>
        </p:blipFill>
        <p:spPr>
          <a:xfrm>
            <a:off x="4860032" y="3210302"/>
            <a:ext cx="2232248" cy="318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890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9807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4873" y="1988840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 оформлении использовались  интернет ресурсы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https://obrazovaka.ru/biografiya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https://ru.wikipedia.org/wiki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https://www.culture.ru/persons/12393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https://nauka.club/biografii/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303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8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231" y="980728"/>
            <a:ext cx="2800381" cy="38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92222" y="530120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Николай Васильевич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Гоголь</a:t>
            </a:r>
          </a:p>
          <a:p>
            <a:pPr algn="ctr"/>
            <a:r>
              <a:rPr lang="ru-RU" sz="2000" b="1" dirty="0" smtClean="0">
                <a:hlinkClick r:id="rId3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1809 – 1852)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052736"/>
            <a:ext cx="3240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Классик русской литературы, писатель, драматург, публицист, критик.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Самыми известными произведениями Гоголя можно назвать сборник «Вечера на хуторе близ Диканьки», посвященный обычаям и традициям украинского народа, а также величайшую поэму “Мертвые души”.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884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9589" y="908720"/>
            <a:ext cx="2952330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48408" y="5013176"/>
            <a:ext cx="2736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Петр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Павлович Ершов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 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(1815–1869)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486940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Русский поэт, писатель, педагог. Приобрел широкую известность благодаря своей сказке в стихах «Конек-горбунок», ставшей классикой русской литературы. Был учителем известного химика Дмитрия Менделеева.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884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9" r="25709" b="63554"/>
          <a:stretch/>
        </p:blipFill>
        <p:spPr>
          <a:xfrm>
            <a:off x="899592" y="926366"/>
            <a:ext cx="2880320" cy="3942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292080" y="1124744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Выдающийся русский писатель, публицист, мыслитель, один из великих романистов в мировой литературе. Биография Толстого Льва Николаевича полна интересных фактов и событий, он был необыкновенной, уникальной личностью.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8518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Лев Николаевич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Толстой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(1828–1910 гг.)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9884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0728"/>
            <a:ext cx="3024336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83568" y="501317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Павел Петрович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 Бажов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(1879–1950 гг.)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412776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Известный советский писатель, фольклорист.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уральских сказов «Малахитовая шкатулка», за которые был награжден Сталинской премией 2-й степени. Был также талантливым преподавателем, организовывал школы и призывал повышать грамотность народа.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7" r="19595"/>
          <a:stretch/>
        </p:blipFill>
        <p:spPr>
          <a:xfrm>
            <a:off x="755576" y="764704"/>
            <a:ext cx="2952328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Антон Семенович Макаренко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(1888-1939)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7" y="1052736"/>
            <a:ext cx="3600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Выдающийся советский педагог и писатель. Благодаря своим успешным педагогическим разработкам вошел в историю как один из лучших специалистов в этой области.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Биография Макаренко Антона Семеновича служит прямым доказательством того, как любовь к своей работе может не только привести к успеху, но и изменить судьбы многих людей.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884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53" y="857213"/>
            <a:ext cx="8928991" cy="648072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</a:rPr>
              <a:t>	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9592" y="764704"/>
            <a:ext cx="2808312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919808" y="486916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Виталий Валентинович Бианки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(1894 – 1959)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1772816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Советский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писатель, автор многих произведений для детей. Он очень любил природу, и раскрывал ее загадки самым маленьким читателям на страницах своих книг. Сообщение о биографии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92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9592" y="692696"/>
            <a:ext cx="2952328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788024" y="404664"/>
            <a:ext cx="378106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Британский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писатель, поэт, переводчик, лингвист и филолог. Ветеран Первой мировой войны.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Один из самых известных писателей XX века, автор более двухсот различных публикаций (37 книг, 63 статьи, 121 перевод) и множества незавершённых работ. Наиболее известен как автор классических произведений «высокого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фэнтези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»: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или Туда и обратно», «Властелин колец» и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Сильмариллион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Эти книги породили сотни переводов, подражаний, продолжений и адаптаций и стали заметным явлением культуры XX века.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725144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Джон Рональд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Руэл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Толкин</a:t>
            </a:r>
            <a:endParaRPr lang="ru-RU" sz="20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(1892 —1973)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860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10" r="29984"/>
          <a:stretch/>
        </p:blipFill>
        <p:spPr>
          <a:xfrm>
            <a:off x="899592" y="620688"/>
            <a:ext cx="2952328" cy="3773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107698" y="1988840"/>
            <a:ext cx="3280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Писатель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публицист и литературовед. Яркий представитель советской «деревенской прозы», получившую широкое распространение в 60-х – 80-х годах 20 века.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479715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Абрамов Федор Александрович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(1920 – 1983)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9884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Полшкова В.В. Шаблон Книга 21</Template>
  <TotalTime>301</TotalTime>
  <Words>125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листание 8</vt:lpstr>
      <vt:lpstr>Посвящение учителю виртуальная выставка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учителю</dc:title>
  <dc:creator>User</dc:creator>
  <cp:lastModifiedBy>GVV</cp:lastModifiedBy>
  <cp:revision>27</cp:revision>
  <dcterms:created xsi:type="dcterms:W3CDTF">2023-11-09T02:08:01Z</dcterms:created>
  <dcterms:modified xsi:type="dcterms:W3CDTF">2023-11-13T09:31:21Z</dcterms:modified>
</cp:coreProperties>
</file>