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4" r:id="rId2"/>
    <p:sldId id="258" r:id="rId3"/>
    <p:sldId id="259" r:id="rId4"/>
    <p:sldId id="270" r:id="rId5"/>
    <p:sldId id="260" r:id="rId6"/>
    <p:sldId id="261" r:id="rId7"/>
    <p:sldId id="262" r:id="rId8"/>
    <p:sldId id="266" r:id="rId9"/>
    <p:sldId id="263" r:id="rId10"/>
    <p:sldId id="264" r:id="rId11"/>
    <p:sldId id="265" r:id="rId12"/>
    <p:sldId id="267" r:id="rId13"/>
    <p:sldId id="268" r:id="rId14"/>
    <p:sldId id="269" r:id="rId15"/>
    <p:sldId id="271" r:id="rId16"/>
    <p:sldId id="273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AC580-4B43-4C74-944C-E62B8058B94B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7BB7-92C5-4DB1-9B65-6A70064D7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178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AC580-4B43-4C74-944C-E62B8058B94B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7BB7-92C5-4DB1-9B65-6A70064D7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900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A7AAC580-4B43-4C74-944C-E62B8058B94B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9A9D7BB7-92C5-4DB1-9B65-6A70064D7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713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AC580-4B43-4C74-944C-E62B8058B94B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7BB7-92C5-4DB1-9B65-6A70064D7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776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7AAC580-4B43-4C74-944C-E62B8058B94B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A9D7BB7-92C5-4DB1-9B65-6A70064D7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166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AC580-4B43-4C74-944C-E62B8058B94B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7BB7-92C5-4DB1-9B65-6A70064D7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374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AC580-4B43-4C74-944C-E62B8058B94B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7BB7-92C5-4DB1-9B65-6A70064D7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095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AC580-4B43-4C74-944C-E62B8058B94B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7BB7-92C5-4DB1-9B65-6A70064D7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877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AC580-4B43-4C74-944C-E62B8058B94B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7BB7-92C5-4DB1-9B65-6A70064D7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47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AC580-4B43-4C74-944C-E62B8058B94B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7BB7-92C5-4DB1-9B65-6A70064D7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280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AC580-4B43-4C74-944C-E62B8058B94B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7BB7-92C5-4DB1-9B65-6A70064D7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351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A7AAC580-4B43-4C74-944C-E62B8058B94B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9A9D7BB7-92C5-4DB1-9B65-6A70064D71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6711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492"/>
            <a:ext cx="11766078" cy="620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65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98764"/>
            <a:ext cx="12191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квалифицированных кадров осуществляется по 11 основным образовательным программам </a:t>
            </a:r>
          </a:p>
          <a:p>
            <a:pPr algn="ctr"/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(из них по 8 специальностям и 3 программам подготовки рабочих и служащих)</a:t>
            </a:r>
            <a:endParaRPr lang="ru-RU" sz="20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20120"/>
          <a:stretch/>
        </p:blipFill>
        <p:spPr>
          <a:xfrm>
            <a:off x="2041235" y="2074847"/>
            <a:ext cx="8109527" cy="4311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6186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305342"/>
            <a:ext cx="12192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в колледж выиграл грант в рамках федерального проекта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Профессионалитет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в целях реализации которого Департамент профессионального образования Томской области, Северский промышленный колледж и АО «Сибирский химический комбинат» подписали соглашение о партнерстве. Задача проекта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Профессионалитет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— обеспечить широкое распространение отраслевой модели подготовки кадров и массовую подготовку специалистов по востребованным профессиям. Проект предполагает максимальную ориентированность на практические знания и сокращение срока обучения в системе среднего профессионального образования до двух-трех лет. Обязательным условием проекта является трудоустройство не менее 85 % выпускников.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774" y="230990"/>
            <a:ext cx="3905978" cy="2574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1669" y="1957214"/>
            <a:ext cx="3387919" cy="2540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2" y="1957214"/>
            <a:ext cx="3681910" cy="2455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2420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11" y="334357"/>
            <a:ext cx="3743889" cy="25121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11" y="3767118"/>
            <a:ext cx="3743889" cy="26707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5914" y="184728"/>
            <a:ext cx="3458759" cy="28706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0085" y="3740726"/>
            <a:ext cx="4723725" cy="28373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5076" y="1810720"/>
            <a:ext cx="3866561" cy="248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34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678" y="3759199"/>
            <a:ext cx="3895912" cy="28764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581" y="3794670"/>
            <a:ext cx="4023709" cy="284098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436" y="362527"/>
            <a:ext cx="4572000" cy="304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047" y="249378"/>
            <a:ext cx="406717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65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04" y="3641455"/>
            <a:ext cx="4497325" cy="30569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3008" y="283625"/>
            <a:ext cx="4311795" cy="28659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04" y="160938"/>
            <a:ext cx="4429759" cy="31113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3007" y="3467088"/>
            <a:ext cx="4311795" cy="323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06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4" y="255577"/>
            <a:ext cx="4484152" cy="27220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9770" y="255577"/>
            <a:ext cx="4281488" cy="29088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4558" y="3696855"/>
            <a:ext cx="4076700" cy="304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24" y="3696855"/>
            <a:ext cx="4067175" cy="304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0276" y="2751243"/>
            <a:ext cx="3025907" cy="226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50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46" y="395431"/>
            <a:ext cx="4572000" cy="27051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945" y="395431"/>
            <a:ext cx="4253346" cy="28355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273" y="3433905"/>
            <a:ext cx="4664363" cy="31198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401" y="3340303"/>
            <a:ext cx="5755123" cy="351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684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90" y="418026"/>
            <a:ext cx="4267338" cy="28448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982" y="418026"/>
            <a:ext cx="4262438" cy="28475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3928" y="3810646"/>
            <a:ext cx="3813496" cy="26896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8508" y="3810646"/>
            <a:ext cx="3957782" cy="264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208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673" y="350982"/>
            <a:ext cx="11831782" cy="1441954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крупнейшего за Уралом атомного производства, начавшееся в 1949 году, требовало квалифицированных специалистов, которых не хватало. Молодые люди приезжали из разных уголков Советского Союза, но не у всех был необходимый уровень профессиональной подготовки</a:t>
            </a:r>
            <a:endParaRPr lang="ru-RU" sz="1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57" y="2172899"/>
            <a:ext cx="5159328" cy="3869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122" y="2172899"/>
            <a:ext cx="5969023" cy="3792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9651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6327"/>
            <a:ext cx="12192000" cy="2761673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 вклад в подготовку квалифицированных специалистов для СХК внёс и Северский промышленный колледж (СПК). </a:t>
            </a:r>
            <a:b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Техникум рос и развивался параллельно с институтом. </a:t>
            </a:r>
            <a:b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1966 году здесь было открыто дневное отделение, директором был назначен Г.Г. Шелудченко </a:t>
            </a:r>
            <a:b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(1959-1974 годы)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64000" y="3555999"/>
            <a:ext cx="80263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 техникума получали образование по девяти различным специальностям: техники-электрики двух профилей, теплотехники, строители, механики, химики, товароведы продовольственных и промышленных товаров. Причём, с каждым годом росло число дипломных проектов, в основу которых были заложены реальные темы, связанные непосредственно с хозяйственно-техническими потребностями города и производства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28" y="1838034"/>
            <a:ext cx="3113682" cy="3830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4779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011680"/>
            <a:ext cx="12192000" cy="4206240"/>
          </a:xfrm>
        </p:spPr>
        <p:txBody>
          <a:bodyPr/>
          <a:lstStyle/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1978 г. – Томский промышленный техникум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1991г. – Создание экспериментального комплекса «Техникум – ВУЗ»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1993 г. - Томский промышленный колледж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1997 г. – МОУ «Северский промышленный колледж»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2006г. – ОГОУ СПО «СПК»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818" y="0"/>
            <a:ext cx="3182061" cy="24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84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8437" y="1779429"/>
            <a:ext cx="1187578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1978 году вечерний политехникум был переименован в Томский промышленный техникум. Директор А.И. Трофимов (1976-1987 годы),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первой его заведующей учебного отделения стала Р.Н. Сулейманова.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период с 1987 – 2006 годы руководил колледжем А.Н. Жиганов.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2007 году учебное заведение перешло в собственность Администрации Томской области и было переименовано в Областное государственное образовательное учреждение среднего профессионального образования «Северский промышленный колледж».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Директором колледжа назначена Н.Н. Лазаренко, которая руководила им с 2006 до 2016 года.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Следующим директором стал С.А. Карпов (2016-2017 годы),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ОГБПОУ «Северский промышленный колледж» руководит  Г.Ф. Бенсон.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годы существования колледжа многие выпускники добились больших успехов и стали достаточно известными людьми в городе и на СХК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37" y="192016"/>
            <a:ext cx="1798507" cy="1587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1957" y="186498"/>
            <a:ext cx="1167462" cy="1654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8376" y="204502"/>
            <a:ext cx="1223802" cy="1643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1135" y="171356"/>
            <a:ext cx="1320839" cy="1669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3894" y="171356"/>
            <a:ext cx="1097541" cy="1643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3649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2613892"/>
            <a:ext cx="1149927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2007 году учебное заведение получило в собственность здание на улице Крупской, 17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в этом же году Северский промышленный колледж стал одним из победителей Всероссийского конкурса инновационных образовательных программ, проведённого в рамках Национального проекта «Образование», представив на суд жюри программу «Создание системы подготовки и переподготовки конкурентоспособных специалистов для высокотехнологичных производств предприятий атомной энергетики и промышленности в условиях ЗАТО». А в 2008 году колледж получил диплом Всероссийского конкурса «Лидер СПО России-2007», свидетельство участника Федерального Реестра «Всероссийская Книга Почёта», свидетельство члена Ассоциации образовательных и научных учреждений «Сибирский университет». В 2012 году учреждение признано лауреатом Премии Томской области в сфере образования, науки, здравоохранения и культуры - 2012 в номинации «Научно-педагогический коллектив»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637" y="108944"/>
            <a:ext cx="2371901" cy="313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351" y="108944"/>
            <a:ext cx="2225965" cy="313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4297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12436"/>
            <a:ext cx="121919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2013 году колледж перешел на новый этап развития за счет присоединения </a:t>
            </a:r>
          </a:p>
          <a:p>
            <a:pPr algn="ctr"/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Профессиональных училищ №10 и №32 </a:t>
            </a:r>
          </a:p>
          <a:p>
            <a:pPr algn="ctr"/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Создана многоуровневая многопрофильная профессиональная образовательная организация </a:t>
            </a:r>
          </a:p>
          <a:p>
            <a:pPr algn="ctr"/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«Северский промышленный колледж»</a:t>
            </a:r>
            <a:endParaRPr lang="ru-RU" sz="20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800" y="3977310"/>
            <a:ext cx="3508909" cy="2446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29" y="3977309"/>
            <a:ext cx="3384434" cy="2446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375" y="2305001"/>
            <a:ext cx="3828613" cy="2563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9558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46545"/>
            <a:ext cx="123582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 году коллектив СПК награжден Почетной грамотой Законодательной Думы Томской области. </a:t>
            </a:r>
            <a:endParaRPr lang="ru-RU" sz="20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18" y="1865746"/>
            <a:ext cx="9125527" cy="4858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6540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354940"/>
            <a:ext cx="1204025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2019 году в федеральном проекте «Молодые профессионалы» (Повышение конкурентоспособности профессионального образования) национального проекта «Образование» государственной программы «Развитие образования» позволило значительно усилить материальную базу. На выигранный грант и финансовую поддержку АО «ТВЭЛ» был создан Центр (развития компетенций в области информационных технологий), открыты новые современные IT-лаборатории мирового уровня</a:t>
            </a:r>
            <a:endParaRPr lang="ru-RU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973" y="2209800"/>
            <a:ext cx="4467626" cy="3348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955" y="2209800"/>
            <a:ext cx="5024362" cy="3348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70420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каймление">
  <a:themeElements>
    <a:clrScheme name="Окаймление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Окаймление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каймление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Окаймление</Template>
  <TotalTime>250</TotalTime>
  <Words>627</Words>
  <Application>Microsoft Office PowerPoint</Application>
  <PresentationFormat>Широкоэкранный</PresentationFormat>
  <Paragraphs>51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Corbel</vt:lpstr>
      <vt:lpstr>Times New Roman</vt:lpstr>
      <vt:lpstr>Wingdings</vt:lpstr>
      <vt:lpstr>Окаймление</vt:lpstr>
      <vt:lpstr>Презентация PowerPoint</vt:lpstr>
      <vt:lpstr>Строительство крупнейшего за Уралом атомного производства, начавшееся в 1949 году, требовало квалифицированных специалистов, которых не хватало. Молодые люди приезжали из разных уголков Советского Союза, но не у всех был необходимый уровень профессиональной подготовки</vt:lpstr>
      <vt:lpstr>Свой вклад в подготовку квалифицированных специалистов для СХК внёс и Северский промышленный колледж (СПК).  Техникум рос и развивался параллельно с институтом.  В 1966 году здесь было открыто дневное отделение, директором был назначен Г.Г. Шелудченко  (1959-1974 годы)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21</cp:revision>
  <dcterms:created xsi:type="dcterms:W3CDTF">2024-08-20T02:37:05Z</dcterms:created>
  <dcterms:modified xsi:type="dcterms:W3CDTF">2024-09-09T04:43:06Z</dcterms:modified>
</cp:coreProperties>
</file>